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8" r:id="rId1"/>
  </p:sldMasterIdLst>
  <p:notesMasterIdLst>
    <p:notesMasterId r:id="rId21"/>
  </p:notesMasterIdLst>
  <p:sldIdLst>
    <p:sldId id="369" r:id="rId2"/>
    <p:sldId id="358" r:id="rId3"/>
    <p:sldId id="368" r:id="rId4"/>
    <p:sldId id="262" r:id="rId5"/>
    <p:sldId id="338" r:id="rId6"/>
    <p:sldId id="337" r:id="rId7"/>
    <p:sldId id="265" r:id="rId8"/>
    <p:sldId id="370" r:id="rId9"/>
    <p:sldId id="371" r:id="rId10"/>
    <p:sldId id="286" r:id="rId11"/>
    <p:sldId id="288" r:id="rId12"/>
    <p:sldId id="352" r:id="rId13"/>
    <p:sldId id="272" r:id="rId14"/>
    <p:sldId id="360" r:id="rId15"/>
    <p:sldId id="341" r:id="rId16"/>
    <p:sldId id="339" r:id="rId17"/>
    <p:sldId id="316" r:id="rId18"/>
    <p:sldId id="319" r:id="rId19"/>
    <p:sldId id="322" r:id="rId2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640B7-CCC0-4FE9-98B1-A9E1E69B8BB9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FF327-B0F5-42EB-BDF0-91D4A0D885E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9501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8096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44278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755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177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5641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8657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4576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5681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7982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9781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4647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C3091-8002-4BDC-9462-FF6AF5D87E5B}" type="datetimeFigureOut">
              <a:rPr lang="pl-PL" smtClean="0"/>
              <a:t>30.09.2022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28C4A8-0A63-4AA8-AE6C-24F23ABD1E8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274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832197"/>
          </a:xfrm>
        </p:spPr>
        <p:txBody>
          <a:bodyPr>
            <a:normAutofit fontScale="90000"/>
          </a:bodyPr>
          <a:lstStyle/>
          <a:p>
            <a:br>
              <a:rPr lang="pl-PL" sz="2400" dirty="0"/>
            </a:br>
            <a:r>
              <a:rPr lang="pl-PL" sz="2000" b="1" dirty="0">
                <a:solidFill>
                  <a:srgbClr val="00B050"/>
                </a:solidFill>
              </a:rPr>
              <a:t>Małgorzata Wołoszyn</a:t>
            </a:r>
            <a:br>
              <a:rPr lang="pl-PL" sz="2000" b="1" dirty="0">
                <a:solidFill>
                  <a:srgbClr val="00B050"/>
                </a:solidFill>
              </a:rPr>
            </a:br>
            <a:br>
              <a:rPr lang="pl-PL" sz="2000" b="1" dirty="0">
                <a:solidFill>
                  <a:srgbClr val="00B050"/>
                </a:solidFill>
              </a:rPr>
            </a:br>
            <a:endParaRPr lang="pl-PL" sz="2000" b="1" dirty="0">
              <a:solidFill>
                <a:srgbClr val="00B050"/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67544" y="1196752"/>
            <a:ext cx="8424936" cy="468051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pl-PL" sz="44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pl-PL" sz="4400" b="1" dirty="0">
                <a:solidFill>
                  <a:srgbClr val="00B050"/>
                </a:solidFill>
              </a:rPr>
              <a:t>Uliczne portrety - czyli o tych, którzy tworzyli historię twojego miasta</a:t>
            </a:r>
          </a:p>
          <a:p>
            <a:pPr marL="0" indent="0" algn="ctr">
              <a:buNone/>
            </a:pPr>
            <a:endParaRPr lang="pl-PL" sz="44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pl-PL" sz="4400" b="1" dirty="0">
                <a:solidFill>
                  <a:srgbClr val="00B050"/>
                </a:solidFill>
              </a:rPr>
              <a:t>Ulica Lubomirskich w Przeworsku</a:t>
            </a: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pl-PL" sz="1800" b="1" dirty="0">
                <a:solidFill>
                  <a:srgbClr val="00B050"/>
                </a:solidFill>
              </a:rPr>
              <a:t>Przeworsk, 2022 r.</a:t>
            </a: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endParaRPr lang="pl-PL" sz="18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163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706090"/>
          </a:xfrm>
        </p:spPr>
        <p:txBody>
          <a:bodyPr>
            <a:normAutofit fontScale="90000"/>
          </a:bodyPr>
          <a:lstStyle/>
          <a:p>
            <a:r>
              <a:rPr lang="pl-PL" sz="2800" dirty="0"/>
              <a:t>Stadnina koni w Nowosielcach, w ordynacji przeworskiej l. 20. XX w.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052736"/>
            <a:ext cx="7670262" cy="5686242"/>
          </a:xfrm>
        </p:spPr>
      </p:pic>
    </p:spTree>
    <p:extLst>
      <p:ext uri="{BB962C8B-B14F-4D97-AF65-F5344CB8AC3E}">
        <p14:creationId xmlns:p14="http://schemas.microsoft.com/office/powerpoint/2010/main" val="4141708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8003232" cy="634082"/>
          </a:xfrm>
        </p:spPr>
        <p:txBody>
          <a:bodyPr>
            <a:normAutofit/>
          </a:bodyPr>
          <a:lstStyle/>
          <a:p>
            <a:r>
              <a:rPr lang="pl-PL" sz="2800" dirty="0"/>
              <a:t>Koń z Ordynacji Przeworskiej.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08720"/>
            <a:ext cx="7672807" cy="5577483"/>
          </a:xfrm>
        </p:spPr>
      </p:pic>
    </p:spTree>
    <p:extLst>
      <p:ext uri="{BB962C8B-B14F-4D97-AF65-F5344CB8AC3E}">
        <p14:creationId xmlns:p14="http://schemas.microsoft.com/office/powerpoint/2010/main" val="1993211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83968" y="188641"/>
            <a:ext cx="4680520" cy="936104"/>
          </a:xfrm>
        </p:spPr>
        <p:txBody>
          <a:bodyPr>
            <a:normAutofit fontScale="90000"/>
          </a:bodyPr>
          <a:lstStyle/>
          <a:p>
            <a:r>
              <a:rPr lang="pl-PL" sz="2800" dirty="0"/>
              <a:t>Praca w cegielni,  ordynacja przeworska, okres międzywojenny.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1" y="15366"/>
            <a:ext cx="4122780" cy="6842634"/>
          </a:xfrm>
        </p:spPr>
      </p:pic>
    </p:spTree>
    <p:extLst>
      <p:ext uri="{BB962C8B-B14F-4D97-AF65-F5344CB8AC3E}">
        <p14:creationId xmlns:p14="http://schemas.microsoft.com/office/powerpoint/2010/main" val="2205075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787208" cy="576064"/>
          </a:xfrm>
        </p:spPr>
        <p:txBody>
          <a:bodyPr>
            <a:normAutofit fontScale="90000"/>
          </a:bodyPr>
          <a:lstStyle/>
          <a:p>
            <a:r>
              <a:rPr lang="pl-PL" sz="2800" dirty="0"/>
              <a:t>Fabryka likierów, wódek i rumu, ordynacja przeworska,</a:t>
            </a:r>
            <a:br>
              <a:rPr lang="pl-PL" sz="2800" dirty="0"/>
            </a:br>
            <a:r>
              <a:rPr lang="pl-PL" sz="2800" dirty="0"/>
              <a:t> </a:t>
            </a:r>
            <a:r>
              <a:rPr lang="pl-PL" sz="2800" dirty="0">
                <a:solidFill>
                  <a:prstClr val="black"/>
                </a:solidFill>
              </a:rPr>
              <a:t>l. 20. XX w.</a:t>
            </a:r>
            <a:endParaRPr lang="pl-PL" sz="2800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13112"/>
            <a:ext cx="8308539" cy="5844888"/>
          </a:xfrm>
        </p:spPr>
      </p:pic>
    </p:spTree>
    <p:extLst>
      <p:ext uri="{BB962C8B-B14F-4D97-AF65-F5344CB8AC3E}">
        <p14:creationId xmlns:p14="http://schemas.microsoft.com/office/powerpoint/2010/main" val="1514463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490066"/>
          </a:xfrm>
        </p:spPr>
        <p:txBody>
          <a:bodyPr>
            <a:noAutofit/>
          </a:bodyPr>
          <a:lstStyle/>
          <a:p>
            <a:r>
              <a:rPr lang="pl-PL" sz="2400" dirty="0"/>
              <a:t>Ordynat Andrzej Lubomirski „przy strzelaniu”, </a:t>
            </a:r>
            <a:br>
              <a:rPr lang="pl-PL" sz="2400" dirty="0"/>
            </a:br>
            <a:r>
              <a:rPr lang="pl-PL" sz="2400" dirty="0"/>
              <a:t>okres międzywojenny.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124744"/>
            <a:ext cx="4215348" cy="5592757"/>
          </a:xfrm>
        </p:spPr>
      </p:pic>
    </p:spTree>
    <p:extLst>
      <p:ext uri="{BB962C8B-B14F-4D97-AF65-F5344CB8AC3E}">
        <p14:creationId xmlns:p14="http://schemas.microsoft.com/office/powerpoint/2010/main" val="4040926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0"/>
            <a:ext cx="8003232" cy="706090"/>
          </a:xfrm>
        </p:spPr>
        <p:txBody>
          <a:bodyPr>
            <a:normAutofit fontScale="90000"/>
          </a:bodyPr>
          <a:lstStyle/>
          <a:p>
            <a:r>
              <a:rPr lang="pl-PL" sz="2800" dirty="0"/>
              <a:t>Powitanie prezydenta Mościckiego w Przeworsku, </a:t>
            </a:r>
            <a:br>
              <a:rPr lang="pl-PL" sz="2800" dirty="0"/>
            </a:br>
            <a:r>
              <a:rPr lang="pl-PL" sz="2800" dirty="0"/>
              <a:t>19 lipca 1929 r.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96752"/>
            <a:ext cx="7906521" cy="5364938"/>
          </a:xfrm>
        </p:spPr>
      </p:pic>
    </p:spTree>
    <p:extLst>
      <p:ext uri="{BB962C8B-B14F-4D97-AF65-F5344CB8AC3E}">
        <p14:creationId xmlns:p14="http://schemas.microsoft.com/office/powerpoint/2010/main" val="2701511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87208" cy="504056"/>
          </a:xfrm>
        </p:spPr>
        <p:txBody>
          <a:bodyPr>
            <a:noAutofit/>
          </a:bodyPr>
          <a:lstStyle/>
          <a:p>
            <a:r>
              <a:rPr lang="pl-PL" sz="2800" dirty="0"/>
              <a:t>Gabinet ordynata w przeworskim pałacu, 1938 r., fot. R. </a:t>
            </a:r>
            <a:r>
              <a:rPr lang="pl-PL" sz="2800" dirty="0" err="1"/>
              <a:t>Aftanazy</a:t>
            </a:r>
            <a:endParaRPr lang="pl-PL" sz="2800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052736"/>
            <a:ext cx="3776182" cy="5534840"/>
          </a:xfrm>
        </p:spPr>
      </p:pic>
    </p:spTree>
    <p:extLst>
      <p:ext uri="{BB962C8B-B14F-4D97-AF65-F5344CB8AC3E}">
        <p14:creationId xmlns:p14="http://schemas.microsoft.com/office/powerpoint/2010/main" val="384819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634082"/>
          </a:xfrm>
        </p:spPr>
        <p:txBody>
          <a:bodyPr>
            <a:normAutofit/>
          </a:bodyPr>
          <a:lstStyle/>
          <a:p>
            <a:r>
              <a:rPr lang="pl-PL" sz="2800" dirty="0"/>
              <a:t>Złote wesele Eleonory i Andrzeja Lubomirskich, 1935 r.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08720"/>
            <a:ext cx="7892835" cy="5616624"/>
          </a:xfrm>
        </p:spPr>
      </p:pic>
    </p:spTree>
    <p:extLst>
      <p:ext uri="{BB962C8B-B14F-4D97-AF65-F5344CB8AC3E}">
        <p14:creationId xmlns:p14="http://schemas.microsoft.com/office/powerpoint/2010/main" val="3582061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0"/>
            <a:ext cx="7618040" cy="836712"/>
          </a:xfrm>
        </p:spPr>
        <p:txBody>
          <a:bodyPr>
            <a:noAutofit/>
          </a:bodyPr>
          <a:lstStyle/>
          <a:p>
            <a:r>
              <a:rPr lang="pl-PL" sz="2700" dirty="0">
                <a:ea typeface="Calibri"/>
                <a:cs typeface="Times New Roman"/>
              </a:rPr>
              <a:t>Andrzej Lubomirski w Rzymie przy relikwiach św. Andrzeja Boboli, 8 czerwca 1938 r. </a:t>
            </a:r>
            <a:endParaRPr lang="pl-PL" sz="2700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980728"/>
            <a:ext cx="4209883" cy="5571290"/>
          </a:xfrm>
        </p:spPr>
      </p:pic>
    </p:spTree>
    <p:extLst>
      <p:ext uri="{BB962C8B-B14F-4D97-AF65-F5344CB8AC3E}">
        <p14:creationId xmlns:p14="http://schemas.microsoft.com/office/powerpoint/2010/main" val="6976570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562074"/>
          </a:xfrm>
        </p:spPr>
        <p:txBody>
          <a:bodyPr>
            <a:normAutofit/>
          </a:bodyPr>
          <a:lstStyle/>
          <a:p>
            <a:r>
              <a:rPr lang="pl-PL" sz="2800" dirty="0"/>
              <a:t>Jerzy Rafał Lubomirski,  syn Andrzeja, 1942 r.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836712"/>
            <a:ext cx="3813653" cy="5501662"/>
          </a:xfrm>
        </p:spPr>
      </p:pic>
    </p:spTree>
    <p:extLst>
      <p:ext uri="{BB962C8B-B14F-4D97-AF65-F5344CB8AC3E}">
        <p14:creationId xmlns:p14="http://schemas.microsoft.com/office/powerpoint/2010/main" val="2791473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83568" y="-23165"/>
            <a:ext cx="8041440" cy="1442674"/>
          </a:xfrm>
        </p:spPr>
        <p:txBody>
          <a:bodyPr/>
          <a:lstStyle/>
          <a:p>
            <a:r>
              <a:rPr lang="pl-PL" sz="2800" dirty="0"/>
              <a:t>Marcello Bacciarelli, Henryk Lubomirski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052736"/>
            <a:ext cx="4979985" cy="5430832"/>
          </a:xfrm>
        </p:spPr>
      </p:pic>
    </p:spTree>
    <p:extLst>
      <p:ext uri="{BB962C8B-B14F-4D97-AF65-F5344CB8AC3E}">
        <p14:creationId xmlns:p14="http://schemas.microsoft.com/office/powerpoint/2010/main" val="696765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436563"/>
            <a:ext cx="7981160" cy="1120229"/>
          </a:xfrm>
        </p:spPr>
        <p:txBody>
          <a:bodyPr>
            <a:normAutofit/>
          </a:bodyPr>
          <a:lstStyle/>
          <a:p>
            <a:r>
              <a:rPr lang="pl-PL" sz="2800" dirty="0"/>
              <a:t>Portrety współtwórców Ossolineum, </a:t>
            </a:r>
            <a:br>
              <a:rPr lang="pl-PL" sz="2800" dirty="0"/>
            </a:br>
            <a:r>
              <a:rPr lang="pl-PL" sz="2800" dirty="0"/>
              <a:t>J.M. Ossolińskiego i H. Lubomirskiego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59" y="1556792"/>
            <a:ext cx="7202255" cy="4671111"/>
          </a:xfrm>
        </p:spPr>
      </p:pic>
    </p:spTree>
    <p:extLst>
      <p:ext uri="{BB962C8B-B14F-4D97-AF65-F5344CB8AC3E}">
        <p14:creationId xmlns:p14="http://schemas.microsoft.com/office/powerpoint/2010/main" val="3633167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634082"/>
          </a:xfrm>
        </p:spPr>
        <p:txBody>
          <a:bodyPr>
            <a:normAutofit fontScale="90000"/>
          </a:bodyPr>
          <a:lstStyle/>
          <a:p>
            <a:r>
              <a:rPr lang="pl-PL" sz="2800" dirty="0"/>
              <a:t>Książe Jerzy Henryk Lubomirski – pierwszy Ordynat Przeworski</a:t>
            </a:r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836712"/>
            <a:ext cx="3456383" cy="5749559"/>
          </a:xfrm>
        </p:spPr>
      </p:pic>
    </p:spTree>
    <p:extLst>
      <p:ext uri="{BB962C8B-B14F-4D97-AF65-F5344CB8AC3E}">
        <p14:creationId xmlns:p14="http://schemas.microsoft.com/office/powerpoint/2010/main" val="1128031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51520" y="260649"/>
            <a:ext cx="8640960" cy="720079"/>
          </a:xfrm>
        </p:spPr>
        <p:txBody>
          <a:bodyPr>
            <a:normAutofit/>
          </a:bodyPr>
          <a:lstStyle/>
          <a:p>
            <a:r>
              <a:rPr lang="pl-PL" sz="2800" dirty="0"/>
              <a:t>Pałac w Przeworsku, widok od strony zachodniej</a:t>
            </a:r>
          </a:p>
        </p:txBody>
      </p:sp>
      <p:pic>
        <p:nvPicPr>
          <p:cNvPr id="8" name="Symbol zastępczy zawartości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8167162" cy="5290852"/>
          </a:xfrm>
        </p:spPr>
      </p:pic>
    </p:spTree>
    <p:extLst>
      <p:ext uri="{BB962C8B-B14F-4D97-AF65-F5344CB8AC3E}">
        <p14:creationId xmlns:p14="http://schemas.microsoft.com/office/powerpoint/2010/main" val="1076868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0" y="116633"/>
            <a:ext cx="9144000" cy="576064"/>
          </a:xfrm>
        </p:spPr>
        <p:txBody>
          <a:bodyPr>
            <a:normAutofit/>
          </a:bodyPr>
          <a:lstStyle/>
          <a:p>
            <a:r>
              <a:rPr lang="pl-PL" sz="2400" dirty="0"/>
              <a:t>Pałac , 1910 r.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836712"/>
            <a:ext cx="7905693" cy="5508687"/>
          </a:xfrm>
        </p:spPr>
      </p:pic>
    </p:spTree>
    <p:extLst>
      <p:ext uri="{BB962C8B-B14F-4D97-AF65-F5344CB8AC3E}">
        <p14:creationId xmlns:p14="http://schemas.microsoft.com/office/powerpoint/2010/main" val="2014431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562074"/>
          </a:xfrm>
        </p:spPr>
        <p:txBody>
          <a:bodyPr>
            <a:normAutofit/>
          </a:bodyPr>
          <a:lstStyle/>
          <a:p>
            <a:r>
              <a:rPr lang="pl-PL" sz="2800" dirty="0"/>
              <a:t>Książe Andrzej Lubomirski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908720"/>
            <a:ext cx="4527590" cy="5680392"/>
          </a:xfrm>
        </p:spPr>
      </p:pic>
    </p:spTree>
    <p:extLst>
      <p:ext uri="{BB962C8B-B14F-4D97-AF65-F5344CB8AC3E}">
        <p14:creationId xmlns:p14="http://schemas.microsoft.com/office/powerpoint/2010/main" val="1728776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664" cy="2290266"/>
          </a:xfrm>
        </p:spPr>
        <p:txBody>
          <a:bodyPr>
            <a:normAutofit/>
          </a:bodyPr>
          <a:lstStyle/>
          <a:p>
            <a:r>
              <a:rPr lang="pl-PL" sz="1800" dirty="0"/>
              <a:t>Kolej wąskotorowa Przeworsk-Dynów, tunel wąskotorowy w Szklarach,</a:t>
            </a:r>
            <a:br>
              <a:rPr lang="pl-PL" sz="1800" dirty="0"/>
            </a:br>
            <a:r>
              <a:rPr lang="pl-PL" sz="1800" dirty="0"/>
              <a:t>lata 20. XX w. 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76" y="-38033"/>
            <a:ext cx="5455042" cy="6707393"/>
          </a:xfrm>
        </p:spPr>
      </p:pic>
    </p:spTree>
    <p:extLst>
      <p:ext uri="{BB962C8B-B14F-4D97-AF65-F5344CB8AC3E}">
        <p14:creationId xmlns:p14="http://schemas.microsoft.com/office/powerpoint/2010/main" val="271812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706090"/>
          </a:xfrm>
        </p:spPr>
        <p:txBody>
          <a:bodyPr>
            <a:normAutofit/>
          </a:bodyPr>
          <a:lstStyle/>
          <a:p>
            <a:r>
              <a:rPr lang="pl-PL" sz="2000" dirty="0"/>
              <a:t>Budowa cukrowni, 1894 r.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2736"/>
            <a:ext cx="7704856" cy="5628007"/>
          </a:xfrm>
        </p:spPr>
      </p:pic>
    </p:spTree>
    <p:extLst>
      <p:ext uri="{BB962C8B-B14F-4D97-AF65-F5344CB8AC3E}">
        <p14:creationId xmlns:p14="http://schemas.microsoft.com/office/powerpoint/2010/main" val="401104527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2190</TotalTime>
  <Words>213</Words>
  <Application>Microsoft Office PowerPoint</Application>
  <PresentationFormat>Pokaz na ekranie (4:3)</PresentationFormat>
  <Paragraphs>28</Paragraphs>
  <Slides>19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Motyw pakietu Office</vt:lpstr>
      <vt:lpstr> Małgorzata Wołoszyn  </vt:lpstr>
      <vt:lpstr>Marcello Bacciarelli, Henryk Lubomirski</vt:lpstr>
      <vt:lpstr>Portrety współtwórców Ossolineum,  J.M. Ossolińskiego i H. Lubomirskiego</vt:lpstr>
      <vt:lpstr>Książe Jerzy Henryk Lubomirski – pierwszy Ordynat Przeworski</vt:lpstr>
      <vt:lpstr>Pałac w Przeworsku, widok od strony zachodniej</vt:lpstr>
      <vt:lpstr>Pałac , 1910 r.</vt:lpstr>
      <vt:lpstr>Książe Andrzej Lubomirski</vt:lpstr>
      <vt:lpstr>Kolej wąskotorowa Przeworsk-Dynów, tunel wąskotorowy w Szklarach, lata 20. XX w. </vt:lpstr>
      <vt:lpstr>Budowa cukrowni, 1894 r.</vt:lpstr>
      <vt:lpstr>Stadnina koni w Nowosielcach, w ordynacji przeworskiej l. 20. XX w.</vt:lpstr>
      <vt:lpstr>Koń z Ordynacji Przeworskiej.</vt:lpstr>
      <vt:lpstr>Praca w cegielni,  ordynacja przeworska, okres międzywojenny.</vt:lpstr>
      <vt:lpstr>Fabryka likierów, wódek i rumu, ordynacja przeworska,  l. 20. XX w.</vt:lpstr>
      <vt:lpstr>Ordynat Andrzej Lubomirski „przy strzelaniu”,  okres międzywojenny.</vt:lpstr>
      <vt:lpstr>Powitanie prezydenta Mościckiego w Przeworsku,  19 lipca 1929 r.</vt:lpstr>
      <vt:lpstr>Gabinet ordynata w przeworskim pałacu, 1938 r., fot. R. Aftanazy</vt:lpstr>
      <vt:lpstr>Złote wesele Eleonory i Andrzeja Lubomirskich, 1935 r.</vt:lpstr>
      <vt:lpstr>Andrzej Lubomirski w Rzymie przy relikwiach św. Andrzeja Boboli, 8 czerwca 1938 r. </vt:lpstr>
      <vt:lpstr>Jerzy Rafał Lubomirski,  syn Andrzeja, 1942 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Małgosia</dc:creator>
  <cp:lastModifiedBy>Beata Nowakowska-Dzwonnik</cp:lastModifiedBy>
  <cp:revision>203</cp:revision>
  <dcterms:created xsi:type="dcterms:W3CDTF">2015-02-18T11:23:04Z</dcterms:created>
  <dcterms:modified xsi:type="dcterms:W3CDTF">2022-09-30T12:59:36Z</dcterms:modified>
</cp:coreProperties>
</file>