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7" r:id="rId5"/>
    <p:sldId id="273" r:id="rId6"/>
    <p:sldId id="264" r:id="rId7"/>
    <p:sldId id="265" r:id="rId8"/>
    <p:sldId id="272" r:id="rId9"/>
    <p:sldId id="268" r:id="rId10"/>
    <p:sldId id="258" r:id="rId11"/>
    <p:sldId id="259" r:id="rId12"/>
    <p:sldId id="260" r:id="rId13"/>
    <p:sldId id="263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8024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46479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3825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3387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9796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36291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6248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1599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9284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3298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4589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240A7-35C0-41EB-82D3-264475414538}" type="datetimeFigureOut">
              <a:rPr lang="pl-PL" smtClean="0"/>
              <a:pPr/>
              <a:t>2020-09-30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4A4BD-7D2E-4C17-BDD2-C331FECD013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1838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alonksiazkimuzealnej.pl/fiszka/685" TargetMode="External"/><Relationship Id="rId2" Type="http://schemas.openxmlformats.org/officeDocument/2006/relationships/hyperlink" Target="https://www.biznesistyl.pl/kultura/oblicza-kultury/5118_stronski.-artysta-przemyski-i-europejski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uzyk.edu.pl/" TargetMode="External"/><Relationship Id="rId4" Type="http://schemas.openxmlformats.org/officeDocument/2006/relationships/hyperlink" Target="https://mnzp.pl/pl/artur-malawsk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Uliczne portrety – czyli o tych, którzy tworzyli historię twojego miasta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Artur Malawski</a:t>
            </a:r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36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1769" y="313368"/>
            <a:ext cx="11109385" cy="107231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Gdzie szukać śladów i pamiątek po artystach?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5286" y="1385677"/>
            <a:ext cx="4881114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 jest tajemnicą, że aby zrozumieć otaczającą nas rzeczywistość, snuć plany na przyszłość, powinniśmy poznać dobrze przeszłość i tu              z pomocą przychodzą takie instytucje jak Muzeum Narodowe Ziemi Przemyskiej, które powstało ponad 100 lat temu. Jest skarbnicą wiedzy wszelakiej, a w szczególności na temat mieszkańców ziemi przemyskiej.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Informacje na temat artystów są istotne, one bowiem są bodźcem do bliższego poznania. Kolejnym aspektem są ich dzieła - to one żyją       w pamięci potomnych. Tak też jest z pamiątkami po Arturze Malawskim. Po dziś dzień są przechowywane w murach Muzeum Historii Miasta Przemyśla (Oddział Muzeum Narodowego Ziemi Przemyskiej).</a:t>
            </a: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6652" y="1453933"/>
            <a:ext cx="5938019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74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959" y="1702522"/>
            <a:ext cx="3772096" cy="1325563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Muzeum Historii Miasta Przemyśla odnajdziecie wystawę poświęconą 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Arturowi Malawskiemu 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b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jego twórczości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04413" y="614507"/>
            <a:ext cx="7334740" cy="54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7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93834" y="2656936"/>
            <a:ext cx="2537604" cy="1052333"/>
          </a:xfrm>
        </p:spPr>
        <p:txBody>
          <a:bodyPr>
            <a:noAutofit/>
          </a:bodyPr>
          <a:lstStyle/>
          <a:p>
            <a:pPr algn="ctr"/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Muzeum w swoich zbiorach posiada zdjęcia artysty i jego rodziny, listy, zapisy nutowe oraz instrument, na którym grał – SKRZYPCE.</a:t>
            </a:r>
            <a:b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Zachęcamy również do odwiedzenia muzealnej biblioteki, gdzie znajdują się książki, dotyczące życia i twórczości Artura Malawskiego.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0977" y="365125"/>
            <a:ext cx="7978976" cy="597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371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1707" y="534839"/>
            <a:ext cx="10836215" cy="1302499"/>
          </a:xfrm>
        </p:spPr>
        <p:txBody>
          <a:bodyPr>
            <a:normAutofit fontScale="90000"/>
          </a:bodyPr>
          <a:lstStyle/>
          <a:p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Bibliografia: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Artur Malawski </a:t>
            </a:r>
            <a:r>
              <a:rPr lang="pl-PL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Życie i dzieło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Muzeum Narodowe Ziemi Przemyskiej, Przemyśl 2004</a:t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l-PL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Polski Słownik Bibliograficzny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pod red.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Machowki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Wawrzyniec, </a:t>
            </a:r>
            <a:r>
              <a:rPr lang="pl-PL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Majdrowicz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Eugeniusz, Polska Akademia Nauk, tom XIX, Wrocław 1974</a:t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Julian Wacław, </a:t>
            </a:r>
            <a:r>
              <a:rPr lang="pl-PL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Kurek Wędrówki po ulicach i placach Przemyśl XIX-XX w., 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 Set, Przemyśl 2006.</a:t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Józefa Kostek, </a:t>
            </a:r>
            <a:r>
              <a:rPr lang="pl-PL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Przyszłość-Przeszłości. Dzieje Muzeum Narodowego Ziemi Przemyskiej i jego zbiorów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MNZP, Przemyśl 2000.</a:t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Grażyna Balicka, </a:t>
            </a:r>
            <a:r>
              <a:rPr lang="pl-PL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Patroni przemyskich ulic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Przemyska Biblioteka Publiczna, Przemyśl 1999. </a:t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9626" y="2889849"/>
            <a:ext cx="10515600" cy="285534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pl-PL" dirty="0" smtClean="0">
              <a:hlinkClick r:id="rId2"/>
            </a:endParaRPr>
          </a:p>
          <a:p>
            <a:pPr marL="0" indent="0">
              <a:buNone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Adresy stron:</a:t>
            </a:r>
          </a:p>
          <a:p>
            <a:pPr marL="0" indent="0">
              <a:buNone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https://www.biznesistyl.pl/kultura/oblicza-kultury/5118_stronski.-artysta-przemyski-i-europejski.html</a:t>
            </a:r>
            <a:endParaRPr lang="pl-PL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http://salonksiazkimuzealnej.pl/fiszka/685</a:t>
            </a:r>
            <a:endParaRPr lang="pl-PL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https://mnzp.pl/pl/artur-malawski</a:t>
            </a:r>
            <a:endParaRPr lang="pl-PL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http://www.muzyk.edu.pl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pl-PL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Anna Jodłowska</a:t>
            </a:r>
          </a:p>
          <a:p>
            <a:pPr marL="0" indent="0">
              <a:buNone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Kierownik </a:t>
            </a:r>
          </a:p>
          <a:p>
            <a:pPr marL="0" indent="0">
              <a:buNone/>
            </a:pP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Muzeum Historii Miasta Przemyśla</a:t>
            </a:r>
          </a:p>
          <a:p>
            <a:endParaRPr lang="pl-PL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87600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456652" cy="695923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Śladami twórcy...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8793" y="1164567"/>
            <a:ext cx="8177841" cy="484804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Miasto Przemyśl jest miejscem wielokulturowym, o bogatej historii. Tę wyjątkowość od samego początku budują mieszkańcy miasta. Od zarania dziejów to sławne postaci są opisywane jako twórcy danego miejsca, historii, kultury… ale to nie wystarczy!</a:t>
            </a:r>
          </a:p>
          <a:p>
            <a:pPr marL="0" indent="0" algn="just">
              <a:buNone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Ważnym zadaniem, nas - współczesnych jest to, aby pamięć i wiedza o nich nie zaginęła. Młodzi muszą poznawać historię, czerpać wzorce i przede wszystkim mieć świadomość, że im samym w przyszłości może być dane „to coś”- jakiś talent, jakaś wewnętrzna siła, która popchnie do tworzenia sztuki     w szerokim rozumieniu, bo przecież dzisiejszy świat jest otwarty na wszelkie formy wyrażania siebie, swoich emocji, przeżyć i swojej historii. Tym „czymś” może być, jak w przypadku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Artura Malawskiego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muzyka, ale mogłaby być to sztuka plastyczna jak u równie znanego przemyskiego artysty jakim był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Marian Stroński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czy fotografia, z której słynie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Adam Wysocki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i Bernard </a:t>
            </a:r>
            <a:r>
              <a:rPr lang="pl-PL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Henner</a:t>
            </a: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 smtClean="0"/>
              <a:t> </a:t>
            </a:r>
            <a:endParaRPr lang="pl-PL" sz="20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08874" y="458743"/>
            <a:ext cx="3163740" cy="223269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08874" y="4321834"/>
            <a:ext cx="2054890" cy="226380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6319" y="2665555"/>
            <a:ext cx="2568443" cy="18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85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4578" y="227103"/>
            <a:ext cx="4380781" cy="1325563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Artur Malawski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0937" y="1406015"/>
            <a:ext cx="6107502" cy="552962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Artur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Malawski zaliczany jest do grona  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postaci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które sprawiły,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miasto Przemyśl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zaistniało w środowisku muzycznym. Było miejscem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zaczątku historii siedmioletniego chłopca, który wychowany w rodzinie muzycznej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zapragnął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pójść w ślady swoich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rodziców i został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wielkim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kompozytorem. Jego twórczość wysławiła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właśnie nasze miasto Przemyśl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1912" y="352204"/>
            <a:ext cx="3466382" cy="636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0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5660" y="4580627"/>
            <a:ext cx="6698320" cy="819509"/>
          </a:xfrm>
        </p:spPr>
        <p:txBody>
          <a:bodyPr>
            <a:normAutofit/>
          </a:bodyPr>
          <a:lstStyle/>
          <a:p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Artur z matką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50630" y="431320"/>
            <a:ext cx="4974656" cy="52151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Artur Malawski urodził się w Przemyślu       4 lipca 1904 roku. Był kompozytorem, dyrygentem, pedagogiem, wykonawcą muzyki skrzypcowej.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najmłodszych lat wychowywany był przy dźwiękach muzyki. Ojciec artysty był radcą skarbowym oraz wszechstronnym i utalentowanym amatorem muzyki.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rywał na skrzypcach, flecie, gitarze i cytrze. Matka Matylda z domu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Theoblad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była doskonałą fortepianistką, a swoim talentem dzieliła się chętnie z uczniami, dając lekcje gry na instrumencie. </a:t>
            </a:r>
          </a:p>
          <a:p>
            <a:pPr marL="0" indent="0" algn="just">
              <a:buNone/>
            </a:pP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Artur spędził swoje dzieciństwo w domu, przy ulicy </a:t>
            </a:r>
            <a:r>
              <a:rPr lang="pl-PL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Władycze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6, gdzie do dnia dzisiejszego odnajdujemy ślad jego historii, czyli tablicę pamiątkową, której autorem jest krakowski rzeźbiarz Bronisław Chromy.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980" y="552090"/>
            <a:ext cx="2776953" cy="402853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0151" y="552090"/>
            <a:ext cx="3022717" cy="46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089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2739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Rodzice Artura Malawskiego: </a:t>
            </a:r>
            <a:b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ojciec Marian (drugi od lewej, w stroju Sokoła) i matka Matylda. Fotografia została wykonana we Lwowie, prawdopodobnie 10 czerwca 1907 roku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0979" y="1457864"/>
            <a:ext cx="8121706" cy="52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09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2475" y="346696"/>
            <a:ext cx="7354737" cy="60103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Początki…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62308" y="947729"/>
            <a:ext cx="7765569" cy="552953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Artur już jako siedmiolatek zaczął swoją przygodę z muzyką. Wtedy właśnie rozpoczął </a:t>
            </a:r>
            <a:r>
              <a:rPr lang="pl-PL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regularne lekcje gry na </a:t>
            </a:r>
            <a:r>
              <a:rPr lang="pl-PL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skrzypcach i na fortepianie. Źródła podają, że </a:t>
            </a:r>
            <a:r>
              <a:rPr lang="pl-PL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pierwszym nauczycielem Malawskiego był przemyślanin, skrzypek – amator, J. K. Lepianko</a:t>
            </a:r>
            <a:r>
              <a:rPr lang="pl-PL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Natomiast lekcji gry na fortepianie udzielała mu </a:t>
            </a:r>
            <a:r>
              <a:rPr lang="pl-PL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matka. W</a:t>
            </a:r>
            <a:r>
              <a:rPr lang="pl-PL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wieku </a:t>
            </a:r>
            <a:r>
              <a:rPr lang="pl-PL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lat zaczął uczęszczać do szkoły podstawowej i gimnazjum w Przemyślu. </a:t>
            </a:r>
            <a:endParaRPr lang="pl-PL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 Malawski w tych słowach opisuje swoje pierwsze kontakty z muzyką: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Zainteresowanie moje do muzyki obudziło się stosunkowo wcześnie, bo w 4-tym roku życia. Już jako 6-letni chłopak zacząłem improwizować na </a:t>
            </a: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skrzypcach           i 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fortepianie. W 7-mym roku życia zacząłem się uczyć gry na </a:t>
            </a: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skrzypcach.             W 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zainteresowaniu do muzyki pomogło mi prawdopodobnie to, że rodzice moi byli muzykalni i dużo się u nas muzykowało na fortepianie, flecie, gitarze, skrzypcach i cytrze, a matka moja udzielała lekcji gry na fortepianie, </a:t>
            </a: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którym          w </a:t>
            </a:r>
            <a:r>
              <a:rPr lang="pl-PL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dzieciństwie przysłuchiwałem się często</a:t>
            </a:r>
            <a:r>
              <a:rPr lang="pl-PL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tych wspomnieniach kończą się informacje o przemyskim rozdziale w życiu Artura. Artysta często wracał wspomnieniami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tego okresu, szczególnie             w listach, w których opisuje cudowne święta u babci w Przemyślu. Wspomina jej pyszne wypieki i niepowtarzalną atmosferę rodzinnego ciepła.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pl-PL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997804">
            <a:off x="8662894" y="2176259"/>
            <a:ext cx="2768814" cy="414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237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4518" y="391005"/>
            <a:ext cx="10515600" cy="920211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Kolejne etapy drogi artystycznej Artura Malawskiego przebiegały już poza Przemyślem…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4518" y="1471942"/>
            <a:ext cx="6062932" cy="340198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Czego dowodzi kolejny fragment wypowiedzi </a:t>
            </a:r>
            <a: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Artysty</a:t>
            </a: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„Wyraźny punkt zwrotny w pojmowaniu muzyki nastąpił we mnie w 16 roku życia, kiedy to przeniosłem się do Krakowa </a:t>
            </a:r>
            <a:r>
              <a:rPr lang="pl-PL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i </a:t>
            </a:r>
            <a:r>
              <a:rPr lang="pl-PL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zacząłem poważnie studiować muzykę, a jako specjalność obrałem sobie skrzypce. W okresie tym grałem dużo muzyki kameralnej, która robiła na mnie duże wrażenie i pozostawiła piętno na całe życie</a:t>
            </a:r>
            <a:r>
              <a:rPr lang="pl-PL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”…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 tych słowach zachęcam do dalszej podróży, podczas której odkrywać będziecie kolejne losy artysty przemyślanina, którego nazwiskiem została nazwana boczna ulica Osiedla Rycerskiego.</a:t>
            </a:r>
            <a: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Leży ono na pięknym przemyskim wzgórzu. Ulica Artura Malawskiego góruje nad miastem, jest położona                        w malowniczym, spokojnym zakątku </a:t>
            </a:r>
            <a: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siedla. Opisywana         w </a:t>
            </a:r>
            <a:r>
              <a:rPr lang="pl-PL" sz="7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„Wędrówkach po ulicach i placach Przemyśla XIX i XX w.” </a:t>
            </a:r>
            <a:r>
              <a:rPr lang="pl-PL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jako: „</a:t>
            </a:r>
            <a:r>
              <a:rPr lang="pl-PL" sz="7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…Głęboka, boczna ulica Bielskiego, kończąca się na styku z ulicą Szańcową.”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0475" y="1653547"/>
            <a:ext cx="4273250" cy="427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49799" y="5710731"/>
            <a:ext cx="3716845" cy="36222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Plakat Towarzystwa Muzycznego </a:t>
            </a:r>
            <a:b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b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Krakowie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49799" y="434135"/>
            <a:ext cx="3116844" cy="47589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7801" y="1357810"/>
            <a:ext cx="3109229" cy="4352921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404903" y="786696"/>
            <a:ext cx="396815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twórczości artysty jest jeszcze sporo wątków i pytań, na które nie udzieliłam odpowiedzi np.: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 długo artysta mieszkał w Krakowie?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Gdzie pracował?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Jakim był pedagogiem?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Kiedy zaczął komponować swoje pierwsze utwory?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Gdzie występował publicznie?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Czy był częścią grupy czy jednak solistą?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Jakie otrzymał nagrody?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Czy był żonaty i czy posiadał dzieci?</a:t>
            </a:r>
          </a:p>
          <a:p>
            <a:pPr marL="285750" indent="-285750">
              <a:buFontTx/>
              <a:buChar char="-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Gdzie i kiedy zmarł?</a:t>
            </a:r>
          </a:p>
          <a:p>
            <a:pPr marL="285750" indent="-285750">
              <a:buFontTx/>
              <a:buChar char="-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pl-PL" dirty="0" smtClean="0"/>
          </a:p>
          <a:p>
            <a:pPr marL="285750" indent="-285750"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3729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838200" y="232914"/>
            <a:ext cx="5752380" cy="132212"/>
          </a:xfrm>
        </p:spPr>
        <p:txBody>
          <a:bodyPr>
            <a:noAutofit/>
          </a:bodyPr>
          <a:lstStyle/>
          <a:p>
            <a:endParaRPr lang="pl-PL" sz="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7010" y="5431737"/>
            <a:ext cx="4199628" cy="94318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Kamienica przy ulicy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Władycze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</a:p>
          <a:p>
            <a:pPr marL="0" indent="0" algn="ctr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Dom rodzinny artysty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586597"/>
            <a:ext cx="3232567" cy="449259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4974" y="1587261"/>
            <a:ext cx="4220219" cy="300031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253486" y="5322498"/>
            <a:ext cx="5846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 Przemyślu istnieje Państwowa Szkoła Muzyczna </a:t>
            </a:r>
          </a:p>
          <a:p>
            <a:pPr algn="ctr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im. Artura Malawskiego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3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969</Words>
  <Application>Microsoft Office PowerPoint</Application>
  <PresentationFormat>Niestandardowy</PresentationFormat>
  <Paragraphs>55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Uliczne portrety – czyli o tych, którzy tworzyli historię twojego miasta</vt:lpstr>
      <vt:lpstr>Śladami twórcy...</vt:lpstr>
      <vt:lpstr>Artur Malawski</vt:lpstr>
      <vt:lpstr>     Artur z matką</vt:lpstr>
      <vt:lpstr>Rodzice Artura Malawskiego:  ojciec Marian (drugi od lewej, w stroju Sokoła) i matka Matylda. Fotografia została wykonana we Lwowie, prawdopodobnie 10 czerwca 1907 roku</vt:lpstr>
      <vt:lpstr>Początki…</vt:lpstr>
      <vt:lpstr>Kolejne etapy drogi artystycznej Artura Malawskiego przebiegały już poza Przemyślem…</vt:lpstr>
      <vt:lpstr>Plakat Towarzystwa Muzycznego  w  Krakowie</vt:lpstr>
      <vt:lpstr>Slajd 9</vt:lpstr>
      <vt:lpstr>Gdzie szukać śladów i pamiątek po artystach?</vt:lpstr>
      <vt:lpstr>   W Muzeum Historii Miasta Przemyśla odnajdziecie wystawę poświęconą  Arturowi Malawskiemu  i  jego twórczości</vt:lpstr>
      <vt:lpstr>Muzeum w swoich zbiorach posiada zdjęcia artysty i jego rodziny, listy, zapisy nutowe oraz instrument, na którym grał – SKRZYPCE. Zachęcamy również do odwiedzenia muzealnej biblioteki, gdzie znajdują się książki, dotyczące życia i twórczości Artura Malawskiego.</vt:lpstr>
      <vt:lpstr>            Bibliografia: 1. Artur Malawski Życie i dzieło, Muzeum Narodowe Ziemi Przemyskiej, Przemyśl 2004 2. Polski Słownik Bibliograficzny, pod red. Machowki Wawrzyniec, Majdrowicz Eugeniusz, Polska Akademia Nauk, tom XIX, Wrocław 1974 3. Julian Wacław, Kurek Wędrówki po ulicach i placach Przemyśl XIX-XX w., San Set, Przemyśl 2006. 4. Józefa Kostek, Przyszłość-Przeszłości. Dzieje Muzeum Narodowego Ziemi Przemyskiej i jego zbiorów, MNZP, Przemyśl 2000. 5. Grażyna Balicka, Patroni przemyskich ulic, Przemyska Biblioteka Publiczna, Przemyśl 1999.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Uliczne portrety – czyli o tych, którzy tworzyli historię twojego miasta</dc:title>
  <dc:creator>Renata Grzebuła</dc:creator>
  <cp:lastModifiedBy>Jola</cp:lastModifiedBy>
  <cp:revision>48</cp:revision>
  <dcterms:created xsi:type="dcterms:W3CDTF">2020-09-26T11:56:56Z</dcterms:created>
  <dcterms:modified xsi:type="dcterms:W3CDTF">2020-09-30T12:17:44Z</dcterms:modified>
</cp:coreProperties>
</file>